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56" r:id="rId3"/>
    <p:sldId id="271" r:id="rId4"/>
    <p:sldId id="272" r:id="rId5"/>
    <p:sldId id="270" r:id="rId6"/>
    <p:sldId id="267" r:id="rId7"/>
    <p:sldId id="268" r:id="rId8"/>
    <p:sldId id="266" r:id="rId9"/>
    <p:sldId id="258" r:id="rId10"/>
    <p:sldId id="259" r:id="rId11"/>
    <p:sldId id="261" r:id="rId12"/>
    <p:sldId id="262" r:id="rId13"/>
    <p:sldId id="263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2"/>
    <p:restoredTop sz="94680"/>
  </p:normalViewPr>
  <p:slideViewPr>
    <p:cSldViewPr snapToGrid="0" snapToObjects="1">
      <p:cViewPr varScale="1">
        <p:scale>
          <a:sx n="128" d="100"/>
          <a:sy n="128" d="100"/>
        </p:scale>
        <p:origin x="3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52F8A-4D97-B14B-8536-64080291C028}" type="datetimeFigureOut">
              <a:rPr lang="en-US" smtClean="0"/>
              <a:t>9/19/21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ECFD8-3468-DC42-9BA4-78CBE452C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04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BAD2-791B-F24B-9DF8-28387F246843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602E-B420-094F-AF48-3A4963B81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48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BAD2-791B-F24B-9DF8-28387F246843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602E-B420-094F-AF48-3A4963B81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61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BAD2-791B-F24B-9DF8-28387F246843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602E-B420-094F-AF48-3A4963B81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3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BAD2-791B-F24B-9DF8-28387F246843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602E-B420-094F-AF48-3A4963B81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45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BAD2-791B-F24B-9DF8-28387F246843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602E-B420-094F-AF48-3A4963B81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4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BAD2-791B-F24B-9DF8-28387F246843}" type="datetimeFigureOut">
              <a:rPr lang="en-US" smtClean="0"/>
              <a:t>9/19/21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602E-B420-094F-AF48-3A4963B81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95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BAD2-791B-F24B-9DF8-28387F246843}" type="datetimeFigureOut">
              <a:rPr lang="en-US" smtClean="0"/>
              <a:t>9/19/21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602E-B420-094F-AF48-3A4963B81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04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BAD2-791B-F24B-9DF8-28387F246843}" type="datetimeFigureOut">
              <a:rPr lang="en-US" smtClean="0"/>
              <a:t>9/19/21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602E-B420-094F-AF48-3A4963B81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69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BAD2-791B-F24B-9DF8-28387F246843}" type="datetimeFigureOut">
              <a:rPr lang="en-US" smtClean="0"/>
              <a:t>9/19/21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602E-B420-094F-AF48-3A4963B81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0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BAD2-791B-F24B-9DF8-28387F246843}" type="datetimeFigureOut">
              <a:rPr lang="en-US" smtClean="0"/>
              <a:t>9/19/21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602E-B420-094F-AF48-3A4963B81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7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2BAD2-791B-F24B-9DF8-28387F246843}" type="datetimeFigureOut">
              <a:rPr lang="en-US" smtClean="0"/>
              <a:t>9/19/21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602E-B420-094F-AF48-3A4963B81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47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2BAD2-791B-F24B-9DF8-28387F246843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5602E-B420-094F-AF48-3A4963B81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1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https://youtu.be/x9-YY6UaoC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x9-YY6UaoC0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10197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0"/>
            <a:ext cx="9667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8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0"/>
            <a:ext cx="8746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96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0" y="0"/>
            <a:ext cx="6742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88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16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0"/>
            <a:ext cx="8740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54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82" y="54053"/>
            <a:ext cx="8552330" cy="672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53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196" y="172191"/>
            <a:ext cx="11661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2018-19 PROOF BALLONA IS A PREDOMINANTY FRESHWATER SEASONAL WETLAND </a:t>
            </a:r>
            <a:r>
              <a:rPr lang="mr-IN" dirty="0"/>
              <a:t>–</a:t>
            </a:r>
            <a:r>
              <a:rPr lang="en-US" dirty="0"/>
              <a:t> by </a:t>
            </a:r>
            <a:r>
              <a:rPr lang="en-US" dirty="0" err="1"/>
              <a:t>JohnTommy</a:t>
            </a:r>
            <a:r>
              <a:rPr lang="en-US" dirty="0"/>
              <a:t> Rosas, Indigenous </a:t>
            </a:r>
            <a:r>
              <a:rPr lang="en-US" dirty="0" err="1"/>
              <a:t>Tongva</a:t>
            </a:r>
            <a:r>
              <a:rPr lang="en-US" dirty="0"/>
              <a:t>   28 Minutes 27 Seconds (first 10+ minutes most critical) </a:t>
            </a:r>
            <a:r>
              <a:rPr lang="en-US" dirty="0">
                <a:hlinkClick r:id="rId2"/>
              </a:rPr>
              <a:t>https://youtu.be/x9-YY6UaoC0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4" y="1052646"/>
            <a:ext cx="5614412" cy="34393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66" y="1052646"/>
            <a:ext cx="3577074" cy="1842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66" y="2894893"/>
            <a:ext cx="3560505" cy="2014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9" y="4609971"/>
            <a:ext cx="3785843" cy="2122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474" y="4605404"/>
            <a:ext cx="3793990" cy="2126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82" y="4605404"/>
            <a:ext cx="3800582" cy="214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60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75666" y="208430"/>
            <a:ext cx="11483788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STATEMENT BY ANTHONY MORALES</a:t>
            </a:r>
          </a:p>
          <a:p>
            <a:r>
              <a:rPr lang="en-US" sz="2400" dirty="0"/>
              <a:t>I, Anthony Morales support John Tommy Rosas’ (Tribal Litigator for </a:t>
            </a:r>
            <a:r>
              <a:rPr lang="en-US" sz="2400" dirty="0" err="1"/>
              <a:t>Tongva</a:t>
            </a:r>
            <a:r>
              <a:rPr lang="en-US" sz="2400" dirty="0"/>
              <a:t> Ancestral Tribal Territorial Nation) comments in this </a:t>
            </a:r>
            <a:r>
              <a:rPr lang="en-US" sz="2400" dirty="0" err="1"/>
              <a:t>Ballona</a:t>
            </a:r>
            <a:r>
              <a:rPr lang="en-US" sz="2400" dirty="0"/>
              <a:t> Wetlands Power Point Presentation and his 28 Minute YouTube </a:t>
            </a:r>
            <a:r>
              <a:rPr lang="en-US" sz="2400" dirty="0">
                <a:hlinkClick r:id="rId2"/>
              </a:rPr>
              <a:t>https://youtu.be/x9-YY6UaoC0</a:t>
            </a:r>
            <a:endParaRPr lang="en-US" sz="2400" dirty="0"/>
          </a:p>
          <a:p>
            <a:endParaRPr lang="en-US" sz="3200" dirty="0"/>
          </a:p>
          <a:p>
            <a:r>
              <a:rPr lang="en-US" sz="2000" dirty="0"/>
              <a:t>I, Anthony Morales, have standing as Chief of the </a:t>
            </a:r>
            <a:r>
              <a:rPr lang="en-US" sz="2000" dirty="0" err="1"/>
              <a:t>Gabrieleno</a:t>
            </a:r>
            <a:r>
              <a:rPr lang="en-US" sz="2000" dirty="0"/>
              <a:t> - </a:t>
            </a:r>
            <a:r>
              <a:rPr lang="en-US" sz="2000" dirty="0" err="1"/>
              <a:t>Tongva</a:t>
            </a:r>
            <a:r>
              <a:rPr lang="en-US" sz="2000" dirty="0"/>
              <a:t> San Gabriel Band of Mission Indians. Furthermore, I am letting the Coastal Commissioners and staff  know that both I and my son are recognized by the State and Federal Government as being authorized to represent the Native American issues of the </a:t>
            </a:r>
            <a:r>
              <a:rPr lang="en-US" sz="2000" dirty="0" err="1"/>
              <a:t>Ballona</a:t>
            </a:r>
            <a:r>
              <a:rPr lang="en-US" sz="2000" dirty="0"/>
              <a:t> Wetland region and provide monitoring of sensitive, native cultural sites, within </a:t>
            </a:r>
            <a:r>
              <a:rPr lang="en-US" sz="2000" dirty="0" err="1"/>
              <a:t>Ballona</a:t>
            </a:r>
            <a:r>
              <a:rPr lang="en-US" sz="2000" dirty="0"/>
              <a:t>. We will make ourselves available as monitors for the </a:t>
            </a:r>
            <a:r>
              <a:rPr lang="en-US" sz="2000" dirty="0" err="1"/>
              <a:t>Ballona</a:t>
            </a:r>
            <a:r>
              <a:rPr lang="en-US" sz="2000" dirty="0"/>
              <a:t> Wetlands which was certified as a Sacred Site by John Tommy Rosas, a most likely descendent. 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Our offer includes the portion of </a:t>
            </a:r>
            <a:r>
              <a:rPr lang="en-US" sz="2000" dirty="0" err="1"/>
              <a:t>Ballona</a:t>
            </a:r>
            <a:r>
              <a:rPr lang="en-US" sz="2000" dirty="0"/>
              <a:t> where the unpermitted drains are located.  And, should the Co-Commissioners order the preferred removal  of the unpermitted spur lines and drains, or abandonment in place, we wish to avail ourselves for monitoring.  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Thank you </a:t>
            </a:r>
          </a:p>
          <a:p>
            <a:endParaRPr lang="en-US" sz="1400" b="1" dirty="0"/>
          </a:p>
          <a:p>
            <a:pPr fontAlgn="base"/>
            <a:br>
              <a:rPr lang="en-US" sz="1400" dirty="0"/>
            </a:br>
            <a:br>
              <a:rPr lang="en-US" sz="1400" dirty="0"/>
            </a:b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51930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0"/>
            <a:ext cx="11695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5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12192000" cy="587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67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0"/>
            <a:ext cx="6796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29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0" y="0"/>
            <a:ext cx="6747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83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6072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31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3627</TotalTime>
  <Words>231</Words>
  <Application>Microsoft Macintosh PowerPoint</Application>
  <PresentationFormat>Widescreen</PresentationFormat>
  <Paragraphs>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jeanette@culverevents.com</dc:creator>
  <cp:lastModifiedBy>Jeanette Vosburg</cp:lastModifiedBy>
  <cp:revision>16</cp:revision>
  <dcterms:created xsi:type="dcterms:W3CDTF">2020-08-04T00:03:25Z</dcterms:created>
  <dcterms:modified xsi:type="dcterms:W3CDTF">2021-09-19T20:49:20Z</dcterms:modified>
</cp:coreProperties>
</file>