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9" r:id="rId10"/>
    <p:sldId id="263" r:id="rId11"/>
    <p:sldId id="265" r:id="rId12"/>
    <p:sldId id="270" r:id="rId13"/>
    <p:sldId id="271" r:id="rId14"/>
    <p:sldId id="256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409C51-2169-40FA-9280-93344FC51F9C}" v="1" dt="2023-02-25T05:28:42.933"/>
    <p1510:client id="{5AB52C02-6599-5441-8904-C57EE8143DFC}" v="7" dt="2022-08-02T15:14:07.092"/>
    <p1510:client id="{DB082DD2-1B79-461D-A340-BCE2378F83DD}" v="2" dt="2023-02-17T01:20:43.600"/>
    <p1510:client id="{F731E78A-E364-44E5-A829-558251D489CA}" v="1" dt="2023-02-28T00:41:00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6327"/>
  </p:normalViewPr>
  <p:slideViewPr>
    <p:cSldViewPr snapToGrid="0" snapToObjects="1">
      <p:cViewPr varScale="1">
        <p:scale>
          <a:sx n="113" d="100"/>
          <a:sy n="113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0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9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2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3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4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6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7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6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CFC1D-76B9-2B4E-8DC3-4736BED1EC9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995AA-80A7-7341-AA7A-D997DCE7B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66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668D282-ACB5-765A-E38D-97879BD32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" y="-1572"/>
            <a:ext cx="12192000" cy="68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7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591332D-738A-E362-E5A2-44A213AEF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4281"/>
            <a:ext cx="12199620" cy="68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8A695ED-C31D-B463-8816-193F99ED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" y="0"/>
            <a:ext cx="12174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surrounded by grass&#10;&#10;Description automatically generated with medium confidence">
            <a:extLst>
              <a:ext uri="{FF2B5EF4-FFF2-40B4-BE49-F238E27FC236}">
                <a16:creationId xmlns:a16="http://schemas.microsoft.com/office/drawing/2014/main" id="{C8372105-3CE8-6AA8-4BC2-1E9F4CBC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" y="0"/>
            <a:ext cx="1217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6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D72F6A34-4EA2-EF07-0276-5C9FA9A5D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0"/>
            <a:ext cx="12192000" cy="68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4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C396B3-AA30-FD26-5C23-1DACC134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47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5E8D58-56C0-5A90-A4DF-FFCA0A83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638"/>
            <a:ext cx="12192000" cy="699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A600AC25-D2AB-662A-FB37-1ACE7CEA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7"/>
            <a:ext cx="12192000" cy="68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81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EDE4ADF-D982-09FC-58C9-50D15ACA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14"/>
            <a:ext cx="12224951" cy="68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C994C12-592B-10AE-2F04-0C9C74C8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70" y="0"/>
            <a:ext cx="12229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5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25A336B-BB14-4633-D12D-0D645000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"/>
            <a:ext cx="12192000" cy="68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9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grass, sky&#10;&#10;Description automatically generated">
            <a:extLst>
              <a:ext uri="{FF2B5EF4-FFF2-40B4-BE49-F238E27FC236}">
                <a16:creationId xmlns:a16="http://schemas.microsoft.com/office/drawing/2014/main" id="{E2AEBDAB-E768-AA72-0EA8-BBDEF62E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92"/>
            <a:ext cx="12192000" cy="68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grass and trees around it&#10;&#10;Description automatically generated with low confidence">
            <a:extLst>
              <a:ext uri="{FF2B5EF4-FFF2-40B4-BE49-F238E27FC236}">
                <a16:creationId xmlns:a16="http://schemas.microsoft.com/office/drawing/2014/main" id="{9D1D21F2-B6CB-D00A-FDF5-BB75F663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6" y="0"/>
            <a:ext cx="11971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6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4694F5-5B93-B083-183E-A7041A76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8" y="0"/>
            <a:ext cx="11586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1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D2B45EE-66A9-6451-93C3-A0313265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7"/>
            <a:ext cx="12192000" cy="68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653154-1071-1EE8-F1C8-F126F81A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50" y="4746"/>
            <a:ext cx="12200450" cy="68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2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0E203CC-1CD1-F911-4DF0-0AD3691C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43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9C14ED3-1E22-33B2-CD3F-2A1B4034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" y="-3027"/>
            <a:ext cx="12186623" cy="68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20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5132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Margot Griswold</cp:lastModifiedBy>
  <cp:revision>9</cp:revision>
  <dcterms:created xsi:type="dcterms:W3CDTF">2022-07-30T01:55:09Z</dcterms:created>
  <dcterms:modified xsi:type="dcterms:W3CDTF">2023-02-28T00:41:41Z</dcterms:modified>
</cp:coreProperties>
</file>